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7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898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18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683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7145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743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338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045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64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9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52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37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28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377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195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228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18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45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84832-B012-4AB4-B876-4FE9E569A900}" type="datetimeFigureOut">
              <a:rPr lang="en-GB" smtClean="0"/>
              <a:t>05/02/2018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A5E1F-4F2C-4F1D-A2F6-9B99E4E7A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280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</p:spTree>
    <p:extLst>
      <p:ext uri="{BB962C8B-B14F-4D97-AF65-F5344CB8AC3E}">
        <p14:creationId xmlns:p14="http://schemas.microsoft.com/office/powerpoint/2010/main" val="17611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57050" y="1320683"/>
            <a:ext cx="77593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</p:txBody>
      </p:sp>
    </p:spTree>
    <p:extLst>
      <p:ext uri="{BB962C8B-B14F-4D97-AF65-F5344CB8AC3E}">
        <p14:creationId xmlns:p14="http://schemas.microsoft.com/office/powerpoint/2010/main" val="391430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13508" y="1298393"/>
            <a:ext cx="775933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method</a:t>
            </a:r>
          </a:p>
        </p:txBody>
      </p:sp>
    </p:spTree>
    <p:extLst>
      <p:ext uri="{BB962C8B-B14F-4D97-AF65-F5344CB8AC3E}">
        <p14:creationId xmlns:p14="http://schemas.microsoft.com/office/powerpoint/2010/main" val="223107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30925" y="1329392"/>
            <a:ext cx="775933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method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Jewish teaching</a:t>
            </a:r>
          </a:p>
        </p:txBody>
      </p:sp>
    </p:spTree>
    <p:extLst>
      <p:ext uri="{BB962C8B-B14F-4D97-AF65-F5344CB8AC3E}">
        <p14:creationId xmlns:p14="http://schemas.microsoft.com/office/powerpoint/2010/main" val="267812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65759" y="1294558"/>
            <a:ext cx="775933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method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Jewish teaching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Jesus’ response</a:t>
            </a:r>
          </a:p>
        </p:txBody>
      </p:sp>
    </p:spTree>
    <p:extLst>
      <p:ext uri="{BB962C8B-B14F-4D97-AF65-F5344CB8AC3E}">
        <p14:creationId xmlns:p14="http://schemas.microsoft.com/office/powerpoint/2010/main" val="192757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04799" y="1303267"/>
            <a:ext cx="775933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method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Jewish teaching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Jesus’ response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symbolism</a:t>
            </a:r>
          </a:p>
        </p:txBody>
      </p:sp>
    </p:spTree>
    <p:extLst>
      <p:ext uri="{BB962C8B-B14F-4D97-AF65-F5344CB8AC3E}">
        <p14:creationId xmlns:p14="http://schemas.microsoft.com/office/powerpoint/2010/main" val="406771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22216" y="1303266"/>
            <a:ext cx="7759337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method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Jewish teaching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Jesus’ response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symbolism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obedience</a:t>
            </a:r>
          </a:p>
        </p:txBody>
      </p:sp>
    </p:spTree>
    <p:extLst>
      <p:ext uri="{BB962C8B-B14F-4D97-AF65-F5344CB8AC3E}">
        <p14:creationId xmlns:p14="http://schemas.microsoft.com/office/powerpoint/2010/main" val="386405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13508" y="1294558"/>
            <a:ext cx="775933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</p:txBody>
      </p:sp>
    </p:spTree>
    <p:extLst>
      <p:ext uri="{BB962C8B-B14F-4D97-AF65-F5344CB8AC3E}">
        <p14:creationId xmlns:p14="http://schemas.microsoft.com/office/powerpoint/2010/main" val="355993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30925" y="1311975"/>
            <a:ext cx="77593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</p:txBody>
      </p:sp>
    </p:spTree>
    <p:extLst>
      <p:ext uri="{BB962C8B-B14F-4D97-AF65-F5344CB8AC3E}">
        <p14:creationId xmlns:p14="http://schemas.microsoft.com/office/powerpoint/2010/main" val="292697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48342" y="1303267"/>
            <a:ext cx="775933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interrogation vv.13-17</a:t>
            </a:r>
          </a:p>
        </p:txBody>
      </p:sp>
    </p:spTree>
    <p:extLst>
      <p:ext uri="{BB962C8B-B14F-4D97-AF65-F5344CB8AC3E}">
        <p14:creationId xmlns:p14="http://schemas.microsoft.com/office/powerpoint/2010/main" val="293442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65759" y="1294558"/>
            <a:ext cx="775933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interrogation vv.13-17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Interrogation of parents vv.18-21</a:t>
            </a:r>
          </a:p>
        </p:txBody>
      </p:sp>
    </p:spTree>
    <p:extLst>
      <p:ext uri="{BB962C8B-B14F-4D97-AF65-F5344CB8AC3E}">
        <p14:creationId xmlns:p14="http://schemas.microsoft.com/office/powerpoint/2010/main" val="1141863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EE1C67-5B55-414D-8D20-9288DAC54F84}"/>
              </a:ext>
            </a:extLst>
          </p:cNvPr>
          <p:cNvSpPr txBox="1"/>
          <p:nvPr/>
        </p:nvSpPr>
        <p:spPr>
          <a:xfrm>
            <a:off x="355419" y="1329862"/>
            <a:ext cx="6688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John’s symbolism: </a:t>
            </a:r>
            <a:r>
              <a:rPr lang="en-GB" sz="24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light/darkness</a:t>
            </a:r>
          </a:p>
        </p:txBody>
      </p:sp>
    </p:spTree>
    <p:extLst>
      <p:ext uri="{BB962C8B-B14F-4D97-AF65-F5344CB8AC3E}">
        <p14:creationId xmlns:p14="http://schemas.microsoft.com/office/powerpoint/2010/main" val="222244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30924" y="1303266"/>
            <a:ext cx="775933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interrogation vv.13-17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Interrogation of parents vv.18-21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 interrogation v.24</a:t>
            </a:r>
          </a:p>
        </p:txBody>
      </p:sp>
    </p:spTree>
    <p:extLst>
      <p:ext uri="{BB962C8B-B14F-4D97-AF65-F5344CB8AC3E}">
        <p14:creationId xmlns:p14="http://schemas.microsoft.com/office/powerpoint/2010/main" val="307941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39633" y="1294558"/>
            <a:ext cx="77593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interrogation vv.13-17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Interrogation of parents vv.18-21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 interrogation v.24</a:t>
            </a:r>
          </a:p>
          <a:p>
            <a:pPr marL="1171575" lvl="1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competent to judge v.25</a:t>
            </a:r>
          </a:p>
        </p:txBody>
      </p:sp>
    </p:spTree>
    <p:extLst>
      <p:ext uri="{BB962C8B-B14F-4D97-AF65-F5344CB8AC3E}">
        <p14:creationId xmlns:p14="http://schemas.microsoft.com/office/powerpoint/2010/main" val="372357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39633" y="1311975"/>
            <a:ext cx="775933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interrogation vv.13-17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Interrogation of parents vv.18-21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 interrogation v.24</a:t>
            </a:r>
          </a:p>
          <a:p>
            <a:pPr marL="1171575" lvl="1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competent to judge v.25</a:t>
            </a:r>
          </a:p>
          <a:p>
            <a:pPr marL="1171575" lvl="1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Gift of repartee v.27</a:t>
            </a:r>
          </a:p>
        </p:txBody>
      </p:sp>
    </p:spTree>
    <p:extLst>
      <p:ext uri="{BB962C8B-B14F-4D97-AF65-F5344CB8AC3E}">
        <p14:creationId xmlns:p14="http://schemas.microsoft.com/office/powerpoint/2010/main" val="272626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39633" y="1320730"/>
            <a:ext cx="7759337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interrogation vv.13-17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Interrogation of parents vv.18-21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 interrogation v.24</a:t>
            </a:r>
          </a:p>
          <a:p>
            <a:pPr marL="1171575" lvl="1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competent to judge v.25</a:t>
            </a:r>
          </a:p>
          <a:p>
            <a:pPr marL="1171575" lvl="1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Gift of repartee v.27</a:t>
            </a:r>
          </a:p>
          <a:p>
            <a:pPr marL="714375" lvl="1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Violent reaction vv.28-34</a:t>
            </a:r>
            <a:endParaRPr lang="en-GB" sz="28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94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77598" y="1311975"/>
            <a:ext cx="8447315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interrogation vv.13-17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Interrogation of parents vv.18-21</a:t>
            </a:r>
          </a:p>
          <a:p>
            <a:pPr marL="714375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 interrogation v.24</a:t>
            </a:r>
          </a:p>
          <a:p>
            <a:pPr marL="1171575" lvl="1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competent to judge v.25</a:t>
            </a:r>
          </a:p>
          <a:p>
            <a:pPr marL="1171575" lvl="1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Gift of repartee v.27</a:t>
            </a:r>
          </a:p>
          <a:p>
            <a:pPr marL="714375" lvl="1" indent="-357188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Violent reaction vv.28-34</a:t>
            </a:r>
          </a:p>
          <a:p>
            <a:pPr marL="714375" lvl="1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Previous challenges to Jesus’ authority</a:t>
            </a:r>
            <a:endParaRPr lang="en-GB" sz="2800" b="1" dirty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3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48342" y="1303266"/>
            <a:ext cx="114871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514350" indent="-514350">
              <a:buAutoNum type="arabicPeriod"/>
            </a:pPr>
            <a:r>
              <a:rPr lang="en-GB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sight of the blind and blindness of the sighted vv.35-41</a:t>
            </a:r>
          </a:p>
        </p:txBody>
      </p:sp>
    </p:spTree>
    <p:extLst>
      <p:ext uri="{BB962C8B-B14F-4D97-AF65-F5344CB8AC3E}">
        <p14:creationId xmlns:p14="http://schemas.microsoft.com/office/powerpoint/2010/main" val="380040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65758" y="1303266"/>
            <a:ext cx="11338561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514350" indent="-514350">
              <a:buAutoNum type="arabicPeriod"/>
            </a:pPr>
            <a:r>
              <a:rPr lang="en-GB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sight of the blind and blindness of the sighted vv.35-41</a:t>
            </a:r>
          </a:p>
          <a:p>
            <a:pPr marL="714375" lvl="1" indent="-357188">
              <a:buFont typeface="Arial" panose="020B0604020202020204" pitchFamily="34" charset="0"/>
              <a:buChar char="•"/>
            </a:pPr>
            <a:r>
              <a:rPr lang="en-GB" sz="30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man’s increasing perception v.36</a:t>
            </a:r>
          </a:p>
        </p:txBody>
      </p:sp>
    </p:spTree>
    <p:extLst>
      <p:ext uri="{BB962C8B-B14F-4D97-AF65-F5344CB8AC3E}">
        <p14:creationId xmlns:p14="http://schemas.microsoft.com/office/powerpoint/2010/main" val="1698536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30924" y="1303267"/>
            <a:ext cx="11338561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514350" indent="-514350">
              <a:buAutoNum type="arabicPeriod"/>
            </a:pPr>
            <a:r>
              <a:rPr lang="en-GB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sight of the blind and blindness of the sighted vv.35-41</a:t>
            </a:r>
          </a:p>
          <a:p>
            <a:pPr marL="714375" lvl="1" indent="-357188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man’s increasing perception v.36</a:t>
            </a:r>
          </a:p>
          <a:p>
            <a:pPr marL="714375" lvl="1" indent="-357188">
              <a:buFont typeface="Arial" panose="020B0604020202020204" pitchFamily="34" charset="0"/>
              <a:buChar char="•"/>
            </a:pPr>
            <a:r>
              <a:rPr lang="en-GB" sz="30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Pharisee’s increasing blindness v.40</a:t>
            </a:r>
          </a:p>
        </p:txBody>
      </p:sp>
    </p:spTree>
    <p:extLst>
      <p:ext uri="{BB962C8B-B14F-4D97-AF65-F5344CB8AC3E}">
        <p14:creationId xmlns:p14="http://schemas.microsoft.com/office/powerpoint/2010/main" val="118882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48341" y="1303266"/>
            <a:ext cx="11338561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514350" indent="-514350">
              <a:buAutoNum type="arabicPeriod"/>
            </a:pPr>
            <a:r>
              <a:rPr lang="en-GB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sight of the blind and blindness of the sighted vv.35-41</a:t>
            </a:r>
          </a:p>
        </p:txBody>
      </p:sp>
      <p:sp>
        <p:nvSpPr>
          <p:cNvPr id="6" name="Explosion: 14 Points 5">
            <a:extLst>
              <a:ext uri="{FF2B5EF4-FFF2-40B4-BE49-F238E27FC236}">
                <a16:creationId xmlns:a16="http://schemas.microsoft.com/office/drawing/2014/main" id="{3437E0BC-2AD9-44ED-8E99-72ACE27E64CA}"/>
              </a:ext>
            </a:extLst>
          </p:cNvPr>
          <p:cNvSpPr/>
          <p:nvPr/>
        </p:nvSpPr>
        <p:spPr>
          <a:xfrm>
            <a:off x="5895702" y="3941691"/>
            <a:ext cx="1933303" cy="943817"/>
          </a:xfrm>
          <a:prstGeom prst="irregularSeal2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0EEC1B-48E7-470F-955C-2AFDD7468E76}"/>
              </a:ext>
            </a:extLst>
          </p:cNvPr>
          <p:cNvSpPr txBox="1"/>
          <p:nvPr/>
        </p:nvSpPr>
        <p:spPr>
          <a:xfrm>
            <a:off x="348340" y="4075175"/>
            <a:ext cx="114871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FF00"/>
                </a:solidFill>
              </a:rPr>
              <a:t>Application = Jesus wants us </a:t>
            </a:r>
            <a:r>
              <a:rPr lang="en-GB" sz="3200" b="1" u="sng" dirty="0">
                <a:solidFill>
                  <a:srgbClr val="FFFF00"/>
                </a:solidFill>
              </a:rPr>
              <a:t>to see</a:t>
            </a:r>
          </a:p>
        </p:txBody>
      </p:sp>
    </p:spTree>
    <p:extLst>
      <p:ext uri="{BB962C8B-B14F-4D97-AF65-F5344CB8AC3E}">
        <p14:creationId xmlns:p14="http://schemas.microsoft.com/office/powerpoint/2010/main" val="173895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48341" y="1303266"/>
            <a:ext cx="11338561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514350" indent="-514350">
              <a:buAutoNum type="arabicPeriod"/>
            </a:pPr>
            <a:r>
              <a:rPr lang="en-GB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sight of the blind and blindness of the sighted vv.35-41</a:t>
            </a:r>
          </a:p>
        </p:txBody>
      </p:sp>
      <p:sp>
        <p:nvSpPr>
          <p:cNvPr id="6" name="Explosion: 14 Points 5">
            <a:extLst>
              <a:ext uri="{FF2B5EF4-FFF2-40B4-BE49-F238E27FC236}">
                <a16:creationId xmlns:a16="http://schemas.microsoft.com/office/drawing/2014/main" id="{3437E0BC-2AD9-44ED-8E99-72ACE27E64CA}"/>
              </a:ext>
            </a:extLst>
          </p:cNvPr>
          <p:cNvSpPr/>
          <p:nvPr/>
        </p:nvSpPr>
        <p:spPr>
          <a:xfrm>
            <a:off x="5895702" y="3941691"/>
            <a:ext cx="1933303" cy="943817"/>
          </a:xfrm>
          <a:prstGeom prst="irregularSeal2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0EEC1B-48E7-470F-955C-2AFDD7468E76}"/>
              </a:ext>
            </a:extLst>
          </p:cNvPr>
          <p:cNvSpPr txBox="1"/>
          <p:nvPr/>
        </p:nvSpPr>
        <p:spPr>
          <a:xfrm>
            <a:off x="348340" y="4075175"/>
            <a:ext cx="114871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FF00"/>
                </a:solidFill>
              </a:rPr>
              <a:t>Application = Jesus wants us </a:t>
            </a:r>
            <a:r>
              <a:rPr lang="en-GB" sz="3200" b="1" u="sng" dirty="0">
                <a:solidFill>
                  <a:srgbClr val="FFFF00"/>
                </a:solidFill>
              </a:rPr>
              <a:t>to see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04F115-A4E6-4638-AF7B-8E3D601A3706}"/>
              </a:ext>
            </a:extLst>
          </p:cNvPr>
          <p:cNvSpPr txBox="1"/>
          <p:nvPr/>
        </p:nvSpPr>
        <p:spPr>
          <a:xfrm>
            <a:off x="348338" y="4885508"/>
            <a:ext cx="10772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Pharisees couldn’t see that Jesus fulfilled of Messianic promises</a:t>
            </a:r>
          </a:p>
        </p:txBody>
      </p:sp>
    </p:spTree>
    <p:extLst>
      <p:ext uri="{BB962C8B-B14F-4D97-AF65-F5344CB8AC3E}">
        <p14:creationId xmlns:p14="http://schemas.microsoft.com/office/powerpoint/2010/main" val="1133703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EE1C67-5B55-414D-8D20-9288DAC54F84}"/>
              </a:ext>
            </a:extLst>
          </p:cNvPr>
          <p:cNvSpPr txBox="1"/>
          <p:nvPr/>
        </p:nvSpPr>
        <p:spPr>
          <a:xfrm>
            <a:off x="374469" y="1247588"/>
            <a:ext cx="66881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John’s symbolism: – light/darkness</a:t>
            </a:r>
          </a:p>
          <a:p>
            <a:r>
              <a:rPr lang="en-GB" sz="3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Contrasts</a:t>
            </a:r>
          </a:p>
        </p:txBody>
      </p:sp>
    </p:spTree>
    <p:extLst>
      <p:ext uri="{BB962C8B-B14F-4D97-AF65-F5344CB8AC3E}">
        <p14:creationId xmlns:p14="http://schemas.microsoft.com/office/powerpoint/2010/main" val="236192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48341" y="1303266"/>
            <a:ext cx="11338561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514350" indent="-514350">
              <a:buAutoNum type="arabicPeriod"/>
            </a:pPr>
            <a:r>
              <a:rPr lang="en-GB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sight of the blind and blindness of the sighted vv.35-41</a:t>
            </a:r>
          </a:p>
        </p:txBody>
      </p:sp>
      <p:sp>
        <p:nvSpPr>
          <p:cNvPr id="6" name="Explosion: 14 Points 5">
            <a:extLst>
              <a:ext uri="{FF2B5EF4-FFF2-40B4-BE49-F238E27FC236}">
                <a16:creationId xmlns:a16="http://schemas.microsoft.com/office/drawing/2014/main" id="{3437E0BC-2AD9-44ED-8E99-72ACE27E64CA}"/>
              </a:ext>
            </a:extLst>
          </p:cNvPr>
          <p:cNvSpPr/>
          <p:nvPr/>
        </p:nvSpPr>
        <p:spPr>
          <a:xfrm>
            <a:off x="5895702" y="3941691"/>
            <a:ext cx="1933303" cy="943817"/>
          </a:xfrm>
          <a:prstGeom prst="irregularSeal2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0EEC1B-48E7-470F-955C-2AFDD7468E76}"/>
              </a:ext>
            </a:extLst>
          </p:cNvPr>
          <p:cNvSpPr txBox="1"/>
          <p:nvPr/>
        </p:nvSpPr>
        <p:spPr>
          <a:xfrm>
            <a:off x="348340" y="4075175"/>
            <a:ext cx="114871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FF00"/>
                </a:solidFill>
              </a:rPr>
              <a:t>Application = Jesus wants us </a:t>
            </a:r>
            <a:r>
              <a:rPr lang="en-GB" sz="3200" b="1" u="sng" dirty="0">
                <a:solidFill>
                  <a:srgbClr val="FFFF00"/>
                </a:solidFill>
              </a:rPr>
              <a:t>to see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04F115-A4E6-4638-AF7B-8E3D601A3706}"/>
              </a:ext>
            </a:extLst>
          </p:cNvPr>
          <p:cNvSpPr txBox="1"/>
          <p:nvPr/>
        </p:nvSpPr>
        <p:spPr>
          <a:xfrm>
            <a:off x="348338" y="4885508"/>
            <a:ext cx="107725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Pharisees couldn’t see that Jesus fulfilled of Messianic promises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Pharisees couldn’t see what God wanted for them</a:t>
            </a:r>
          </a:p>
        </p:txBody>
      </p:sp>
    </p:spTree>
    <p:extLst>
      <p:ext uri="{BB962C8B-B14F-4D97-AF65-F5344CB8AC3E}">
        <p14:creationId xmlns:p14="http://schemas.microsoft.com/office/powerpoint/2010/main" val="393402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48341" y="1303266"/>
            <a:ext cx="11338561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healing vv.6-7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reaction vv.8-12</a:t>
            </a:r>
          </a:p>
          <a:p>
            <a:pPr marL="514350" indent="-514350">
              <a:buAutoNum type="arabicPeriod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investigation vv.13-27</a:t>
            </a:r>
          </a:p>
          <a:p>
            <a:pPr marL="514350" indent="-514350">
              <a:buAutoNum type="arabicPeriod"/>
            </a:pPr>
            <a:r>
              <a:rPr lang="en-GB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sight of the blind and blindness of the sighted vv.35-41</a:t>
            </a:r>
          </a:p>
        </p:txBody>
      </p:sp>
      <p:sp>
        <p:nvSpPr>
          <p:cNvPr id="6" name="Explosion: 14 Points 5">
            <a:extLst>
              <a:ext uri="{FF2B5EF4-FFF2-40B4-BE49-F238E27FC236}">
                <a16:creationId xmlns:a16="http://schemas.microsoft.com/office/drawing/2014/main" id="{3437E0BC-2AD9-44ED-8E99-72ACE27E64CA}"/>
              </a:ext>
            </a:extLst>
          </p:cNvPr>
          <p:cNvSpPr/>
          <p:nvPr/>
        </p:nvSpPr>
        <p:spPr>
          <a:xfrm>
            <a:off x="5734591" y="3795207"/>
            <a:ext cx="2457449" cy="1144709"/>
          </a:xfrm>
          <a:prstGeom prst="irregularSeal2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0EEC1B-48E7-470F-955C-2AFDD7468E76}"/>
              </a:ext>
            </a:extLst>
          </p:cNvPr>
          <p:cNvSpPr txBox="1"/>
          <p:nvPr/>
        </p:nvSpPr>
        <p:spPr>
          <a:xfrm>
            <a:off x="348340" y="4075175"/>
            <a:ext cx="114871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FF00"/>
                </a:solidFill>
              </a:rPr>
              <a:t>Application = Jesus wants us </a:t>
            </a:r>
            <a:r>
              <a:rPr lang="en-GB" sz="3200" b="1" u="sng" dirty="0">
                <a:solidFill>
                  <a:srgbClr val="FFFF00"/>
                </a:solidFill>
              </a:rPr>
              <a:t>to see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04F115-A4E6-4638-AF7B-8E3D601A3706}"/>
              </a:ext>
            </a:extLst>
          </p:cNvPr>
          <p:cNvSpPr txBox="1"/>
          <p:nvPr/>
        </p:nvSpPr>
        <p:spPr>
          <a:xfrm>
            <a:off x="348338" y="4885508"/>
            <a:ext cx="107725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Pharisees couldn’t see that Jesus fulfilled of Messianic promises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Pharisees couldn’t see what God wanted for them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Pharisees couldn’t see that God does the unexpected – can we?</a:t>
            </a:r>
          </a:p>
        </p:txBody>
      </p:sp>
    </p:spTree>
    <p:extLst>
      <p:ext uri="{BB962C8B-B14F-4D97-AF65-F5344CB8AC3E}">
        <p14:creationId xmlns:p14="http://schemas.microsoft.com/office/powerpoint/2010/main" val="1070142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48343" y="1329862"/>
            <a:ext cx="5425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The meeting vv.-1-5</a:t>
            </a:r>
          </a:p>
        </p:txBody>
      </p:sp>
    </p:spTree>
    <p:extLst>
      <p:ext uri="{BB962C8B-B14F-4D97-AF65-F5344CB8AC3E}">
        <p14:creationId xmlns:p14="http://schemas.microsoft.com/office/powerpoint/2010/main" val="279942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30927" y="1317256"/>
            <a:ext cx="5425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man’s condition</a:t>
            </a:r>
            <a:endParaRPr lang="en-GB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541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22217" y="1320684"/>
            <a:ext cx="54254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man’s condition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disciple’s question</a:t>
            </a:r>
            <a:endParaRPr lang="en-GB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41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48342" y="1311975"/>
            <a:ext cx="775933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man’s condition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disciple’s question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consequences of sin </a:t>
            </a:r>
            <a:endParaRPr lang="en-GB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126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39633" y="1329392"/>
            <a:ext cx="775933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man’s condition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disciple’s question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consequences of sin</a:t>
            </a:r>
          </a:p>
          <a:p>
            <a:pPr marL="896938" indent="-357188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(the question of suffering) </a:t>
            </a:r>
          </a:p>
        </p:txBody>
      </p:sp>
    </p:spTree>
    <p:extLst>
      <p:ext uri="{BB962C8B-B14F-4D97-AF65-F5344CB8AC3E}">
        <p14:creationId xmlns:p14="http://schemas.microsoft.com/office/powerpoint/2010/main" val="308875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24 Points 2">
            <a:extLst>
              <a:ext uri="{FF2B5EF4-FFF2-40B4-BE49-F238E27FC236}">
                <a16:creationId xmlns:a16="http://schemas.microsoft.com/office/drawing/2014/main" id="{2A312283-702E-4E63-8409-6AA92137D339}"/>
              </a:ext>
            </a:extLst>
          </p:cNvPr>
          <p:cNvSpPr/>
          <p:nvPr/>
        </p:nvSpPr>
        <p:spPr>
          <a:xfrm>
            <a:off x="5391151" y="0"/>
            <a:ext cx="6867524" cy="1228725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A7EF6-4883-4EAC-9FD6-FCB2622A7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2498" y="526695"/>
            <a:ext cx="6512944" cy="56886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cap="none" dirty="0">
                <a:ln w="19050">
                  <a:solidFill>
                    <a:schemeClr val="bg1"/>
                  </a:solidFill>
                </a:ln>
              </a:rPr>
              <a:t>From Darkness to Light</a:t>
            </a:r>
            <a:br>
              <a:rPr lang="en-GB" sz="4000" b="1" cap="none" dirty="0">
                <a:ln w="19050">
                  <a:solidFill>
                    <a:schemeClr val="bg1"/>
                  </a:solidFill>
                </a:ln>
              </a:rPr>
            </a:br>
            <a:r>
              <a:rPr lang="en-GB" sz="2200" b="1" cap="none" dirty="0">
                <a:ln w="19050">
                  <a:solidFill>
                    <a:schemeClr val="bg1"/>
                  </a:solidFill>
                </a:ln>
              </a:rPr>
              <a:t>John 9:1-41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37A061-50A1-48D6-ABEB-6771725AF304}"/>
              </a:ext>
            </a:extLst>
          </p:cNvPr>
          <p:cNvSpPr txBox="1"/>
          <p:nvPr/>
        </p:nvSpPr>
        <p:spPr>
          <a:xfrm>
            <a:off x="339634" y="1329392"/>
            <a:ext cx="775933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meeting vv.-1-5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man’s condition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disciple’s question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consequences of sin</a:t>
            </a:r>
          </a:p>
          <a:p>
            <a:pPr marL="896938" indent="-357188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(the question of suffering)</a:t>
            </a:r>
          </a:p>
          <a:p>
            <a:pPr marL="896938" indent="-357188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Jesus’ answer </a:t>
            </a:r>
          </a:p>
        </p:txBody>
      </p:sp>
    </p:spTree>
    <p:extLst>
      <p:ext uri="{BB962C8B-B14F-4D97-AF65-F5344CB8AC3E}">
        <p14:creationId xmlns:p14="http://schemas.microsoft.com/office/powerpoint/2010/main" val="159337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1039</TotalTime>
  <Words>932</Words>
  <Application>Microsoft Office PowerPoint</Application>
  <PresentationFormat>Widescreen</PresentationFormat>
  <Paragraphs>193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Century Gothic</vt:lpstr>
      <vt:lpstr>Tahoma</vt:lpstr>
      <vt:lpstr>Wingdings</vt:lpstr>
      <vt:lpstr>Vapor Trail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  <vt:lpstr>From Darkness to Light John 9:1-41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Jesus, the Light of the World John 8:12-30</dc:title>
  <dc:creator>IT Team</dc:creator>
  <cp:lastModifiedBy>IT Team</cp:lastModifiedBy>
  <cp:revision>39</cp:revision>
  <dcterms:created xsi:type="dcterms:W3CDTF">2017-09-21T07:28:29Z</dcterms:created>
  <dcterms:modified xsi:type="dcterms:W3CDTF">2018-02-05T06:38:07Z</dcterms:modified>
</cp:coreProperties>
</file>